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4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2F6FE-89DF-4161-89C5-6AFE95A2B8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Ordering Decimals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ABB17E-3578-45A8-8DB8-2D98FDA5F5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9QMa6</a:t>
            </a:r>
          </a:p>
        </p:txBody>
      </p:sp>
    </p:spTree>
    <p:extLst>
      <p:ext uri="{BB962C8B-B14F-4D97-AF65-F5344CB8AC3E}">
        <p14:creationId xmlns:p14="http://schemas.microsoft.com/office/powerpoint/2010/main" val="180788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260D8-E3A9-4F33-A642-831CD09B6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 the following Numbers into </a:t>
            </a:r>
            <a:r>
              <a:rPr lang="en-GB" b="1" dirty="0"/>
              <a:t>ascending</a:t>
            </a:r>
            <a:r>
              <a:rPr lang="en-GB" dirty="0"/>
              <a:t> order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D0FEF1-60AC-44FE-9334-9CF01B25239B}"/>
              </a:ext>
            </a:extLst>
          </p:cNvPr>
          <p:cNvSpPr txBox="1"/>
          <p:nvPr/>
        </p:nvSpPr>
        <p:spPr>
          <a:xfrm>
            <a:off x="1016668" y="2719137"/>
            <a:ext cx="1173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8.2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1C7633-AE60-4891-9A13-81A937223A85}"/>
              </a:ext>
            </a:extLst>
          </p:cNvPr>
          <p:cNvSpPr txBox="1"/>
          <p:nvPr/>
        </p:nvSpPr>
        <p:spPr>
          <a:xfrm>
            <a:off x="3467100" y="4008521"/>
            <a:ext cx="1411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8.15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95EF1F-6631-4EEC-B42D-5FC8FEC45570}"/>
              </a:ext>
            </a:extLst>
          </p:cNvPr>
          <p:cNvSpPr txBox="1"/>
          <p:nvPr/>
        </p:nvSpPr>
        <p:spPr>
          <a:xfrm>
            <a:off x="6956258" y="4008520"/>
            <a:ext cx="1173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7.3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5C5276-B632-40C1-9DCA-826686F1D9C4}"/>
              </a:ext>
            </a:extLst>
          </p:cNvPr>
          <p:cNvSpPr txBox="1"/>
          <p:nvPr/>
        </p:nvSpPr>
        <p:spPr>
          <a:xfrm>
            <a:off x="5301916" y="2719137"/>
            <a:ext cx="1173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F2E63-1A6A-453B-B730-8E9ACCEF3BE5}"/>
              </a:ext>
            </a:extLst>
          </p:cNvPr>
          <p:cNvSpPr txBox="1"/>
          <p:nvPr/>
        </p:nvSpPr>
        <p:spPr>
          <a:xfrm>
            <a:off x="9295398" y="2775285"/>
            <a:ext cx="1411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9.75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0DC999-86E5-42E3-8CB0-7034AEA49DEB}"/>
              </a:ext>
            </a:extLst>
          </p:cNvPr>
          <p:cNvSpPr txBox="1"/>
          <p:nvPr/>
        </p:nvSpPr>
        <p:spPr>
          <a:xfrm>
            <a:off x="1141413" y="5015164"/>
            <a:ext cx="1577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9.571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B57CEF-A9BA-4720-91DF-71BB53019D28}"/>
              </a:ext>
            </a:extLst>
          </p:cNvPr>
          <p:cNvSpPr txBox="1"/>
          <p:nvPr/>
        </p:nvSpPr>
        <p:spPr>
          <a:xfrm>
            <a:off x="4999539" y="5015163"/>
            <a:ext cx="1577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8.178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20A9AD-28E1-44E1-898F-54342CB9D4F9}"/>
              </a:ext>
            </a:extLst>
          </p:cNvPr>
          <p:cNvSpPr txBox="1"/>
          <p:nvPr/>
        </p:nvSpPr>
        <p:spPr>
          <a:xfrm>
            <a:off x="8857665" y="4938964"/>
            <a:ext cx="1577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8.718</a:t>
            </a:r>
          </a:p>
        </p:txBody>
      </p:sp>
    </p:spTree>
    <p:extLst>
      <p:ext uri="{BB962C8B-B14F-4D97-AF65-F5344CB8AC3E}">
        <p14:creationId xmlns:p14="http://schemas.microsoft.com/office/powerpoint/2010/main" val="21950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260D8-E3A9-4F33-A642-831CD09B6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 the following Numbers into </a:t>
            </a:r>
            <a:r>
              <a:rPr lang="en-GB" b="1" dirty="0"/>
              <a:t>ascending</a:t>
            </a:r>
            <a:r>
              <a:rPr lang="en-GB" dirty="0"/>
              <a:t> order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D0FEF1-60AC-44FE-9334-9CF01B25239B}"/>
              </a:ext>
            </a:extLst>
          </p:cNvPr>
          <p:cNvSpPr txBox="1"/>
          <p:nvPr/>
        </p:nvSpPr>
        <p:spPr>
          <a:xfrm>
            <a:off x="4512427" y="2774125"/>
            <a:ext cx="1173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8.2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1C7633-AE60-4891-9A13-81A937223A85}"/>
              </a:ext>
            </a:extLst>
          </p:cNvPr>
          <p:cNvSpPr txBox="1"/>
          <p:nvPr/>
        </p:nvSpPr>
        <p:spPr>
          <a:xfrm>
            <a:off x="1508627" y="2774125"/>
            <a:ext cx="1411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8.15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95EF1F-6631-4EEC-B42D-5FC8FEC45570}"/>
              </a:ext>
            </a:extLst>
          </p:cNvPr>
          <p:cNvSpPr txBox="1"/>
          <p:nvPr/>
        </p:nvSpPr>
        <p:spPr>
          <a:xfrm>
            <a:off x="357480" y="2562013"/>
            <a:ext cx="1173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7.3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5C5276-B632-40C1-9DCA-826686F1D9C4}"/>
              </a:ext>
            </a:extLst>
          </p:cNvPr>
          <p:cNvSpPr txBox="1"/>
          <p:nvPr/>
        </p:nvSpPr>
        <p:spPr>
          <a:xfrm>
            <a:off x="10707103" y="2724573"/>
            <a:ext cx="1173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F2E63-1A6A-453B-B730-8E9ACCEF3BE5}"/>
              </a:ext>
            </a:extLst>
          </p:cNvPr>
          <p:cNvSpPr txBox="1"/>
          <p:nvPr/>
        </p:nvSpPr>
        <p:spPr>
          <a:xfrm>
            <a:off x="9165557" y="2562014"/>
            <a:ext cx="1411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9.75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0DC999-86E5-42E3-8CB0-7034AEA49DEB}"/>
              </a:ext>
            </a:extLst>
          </p:cNvPr>
          <p:cNvSpPr txBox="1"/>
          <p:nvPr/>
        </p:nvSpPr>
        <p:spPr>
          <a:xfrm>
            <a:off x="7457992" y="2775285"/>
            <a:ext cx="1577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9.571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B57CEF-A9BA-4720-91DF-71BB53019D28}"/>
              </a:ext>
            </a:extLst>
          </p:cNvPr>
          <p:cNvSpPr txBox="1"/>
          <p:nvPr/>
        </p:nvSpPr>
        <p:spPr>
          <a:xfrm>
            <a:off x="2995738" y="2562012"/>
            <a:ext cx="1577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8.178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20A9AD-28E1-44E1-898F-54342CB9D4F9}"/>
              </a:ext>
            </a:extLst>
          </p:cNvPr>
          <p:cNvSpPr txBox="1"/>
          <p:nvPr/>
        </p:nvSpPr>
        <p:spPr>
          <a:xfrm>
            <a:off x="5750427" y="2562013"/>
            <a:ext cx="1577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8.718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5048EF-0990-407D-A4F9-0499D07FB5FD}"/>
              </a:ext>
            </a:extLst>
          </p:cNvPr>
          <p:cNvSpPr txBox="1">
            <a:spLocks/>
          </p:cNvSpPr>
          <p:nvPr/>
        </p:nvSpPr>
        <p:spPr>
          <a:xfrm>
            <a:off x="647324" y="4476860"/>
            <a:ext cx="10894176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Remember that </a:t>
            </a:r>
            <a:r>
              <a:rPr lang="en-GB" b="1" dirty="0"/>
              <a:t>Ascending</a:t>
            </a:r>
            <a:r>
              <a:rPr lang="en-GB" dirty="0"/>
              <a:t> means getting higher.</a:t>
            </a:r>
          </a:p>
        </p:txBody>
      </p:sp>
    </p:spTree>
    <p:extLst>
      <p:ext uri="{BB962C8B-B14F-4D97-AF65-F5344CB8AC3E}">
        <p14:creationId xmlns:p14="http://schemas.microsoft.com/office/powerpoint/2010/main" val="216163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260D8-E3A9-4F33-A642-831CD09B6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 the following Numbers into </a:t>
            </a:r>
            <a:r>
              <a:rPr lang="en-GB" b="1" dirty="0"/>
              <a:t>ascending</a:t>
            </a:r>
            <a:r>
              <a:rPr lang="en-GB" dirty="0"/>
              <a:t> order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D0FEF1-60AC-44FE-9334-9CF01B25239B}"/>
              </a:ext>
            </a:extLst>
          </p:cNvPr>
          <p:cNvSpPr txBox="1"/>
          <p:nvPr/>
        </p:nvSpPr>
        <p:spPr>
          <a:xfrm>
            <a:off x="1016668" y="2719137"/>
            <a:ext cx="1173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2.2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1C7633-AE60-4891-9A13-81A937223A85}"/>
              </a:ext>
            </a:extLst>
          </p:cNvPr>
          <p:cNvSpPr txBox="1"/>
          <p:nvPr/>
        </p:nvSpPr>
        <p:spPr>
          <a:xfrm>
            <a:off x="3467100" y="4008521"/>
            <a:ext cx="1411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713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95EF1F-6631-4EEC-B42D-5FC8FEC45570}"/>
              </a:ext>
            </a:extLst>
          </p:cNvPr>
          <p:cNvSpPr txBox="1"/>
          <p:nvPr/>
        </p:nvSpPr>
        <p:spPr>
          <a:xfrm>
            <a:off x="6956258" y="4008520"/>
            <a:ext cx="1459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71.3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5C5276-B632-40C1-9DCA-826686F1D9C4}"/>
              </a:ext>
            </a:extLst>
          </p:cNvPr>
          <p:cNvSpPr txBox="1"/>
          <p:nvPr/>
        </p:nvSpPr>
        <p:spPr>
          <a:xfrm>
            <a:off x="5301916" y="2719137"/>
            <a:ext cx="1577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1.04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F2E63-1A6A-453B-B730-8E9ACCEF3BE5}"/>
              </a:ext>
            </a:extLst>
          </p:cNvPr>
          <p:cNvSpPr txBox="1"/>
          <p:nvPr/>
        </p:nvSpPr>
        <p:spPr>
          <a:xfrm>
            <a:off x="9295398" y="2775285"/>
            <a:ext cx="1411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7.13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0DC999-86E5-42E3-8CB0-7034AEA49DEB}"/>
              </a:ext>
            </a:extLst>
          </p:cNvPr>
          <p:cNvSpPr txBox="1"/>
          <p:nvPr/>
        </p:nvSpPr>
        <p:spPr>
          <a:xfrm>
            <a:off x="1141413" y="5015164"/>
            <a:ext cx="1577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B57CEF-A9BA-4720-91DF-71BB53019D28}"/>
              </a:ext>
            </a:extLst>
          </p:cNvPr>
          <p:cNvSpPr txBox="1"/>
          <p:nvPr/>
        </p:nvSpPr>
        <p:spPr>
          <a:xfrm>
            <a:off x="4999539" y="5015163"/>
            <a:ext cx="1577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0.22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20A9AD-28E1-44E1-898F-54342CB9D4F9}"/>
              </a:ext>
            </a:extLst>
          </p:cNvPr>
          <p:cNvSpPr txBox="1"/>
          <p:nvPr/>
        </p:nvSpPr>
        <p:spPr>
          <a:xfrm>
            <a:off x="8857665" y="4938964"/>
            <a:ext cx="1577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10.4</a:t>
            </a:r>
          </a:p>
        </p:txBody>
      </p:sp>
    </p:spTree>
    <p:extLst>
      <p:ext uri="{BB962C8B-B14F-4D97-AF65-F5344CB8AC3E}">
        <p14:creationId xmlns:p14="http://schemas.microsoft.com/office/powerpoint/2010/main" val="372264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260D8-E3A9-4F33-A642-831CD09B6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 the following Numbers into </a:t>
            </a:r>
            <a:r>
              <a:rPr lang="en-GB" b="1" dirty="0"/>
              <a:t>ascending</a:t>
            </a:r>
            <a:r>
              <a:rPr lang="en-GB" dirty="0"/>
              <a:t> order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D0FEF1-60AC-44FE-9334-9CF01B25239B}"/>
              </a:ext>
            </a:extLst>
          </p:cNvPr>
          <p:cNvSpPr txBox="1"/>
          <p:nvPr/>
        </p:nvSpPr>
        <p:spPr>
          <a:xfrm>
            <a:off x="4919018" y="2774125"/>
            <a:ext cx="1411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7.13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1C7633-AE60-4891-9A13-81A937223A85}"/>
              </a:ext>
            </a:extLst>
          </p:cNvPr>
          <p:cNvSpPr txBox="1"/>
          <p:nvPr/>
        </p:nvSpPr>
        <p:spPr>
          <a:xfrm>
            <a:off x="1822653" y="2994146"/>
            <a:ext cx="1411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1.04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95EF1F-6631-4EEC-B42D-5FC8FEC45570}"/>
              </a:ext>
            </a:extLst>
          </p:cNvPr>
          <p:cNvSpPr txBox="1"/>
          <p:nvPr/>
        </p:nvSpPr>
        <p:spPr>
          <a:xfrm>
            <a:off x="357480" y="2562013"/>
            <a:ext cx="1411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0.22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5C5276-B632-40C1-9DCA-826686F1D9C4}"/>
              </a:ext>
            </a:extLst>
          </p:cNvPr>
          <p:cNvSpPr txBox="1"/>
          <p:nvPr/>
        </p:nvSpPr>
        <p:spPr>
          <a:xfrm>
            <a:off x="10707103" y="2724573"/>
            <a:ext cx="1173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713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F2E63-1A6A-453B-B730-8E9ACCEF3BE5}"/>
              </a:ext>
            </a:extLst>
          </p:cNvPr>
          <p:cNvSpPr txBox="1"/>
          <p:nvPr/>
        </p:nvSpPr>
        <p:spPr>
          <a:xfrm>
            <a:off x="9241930" y="2562014"/>
            <a:ext cx="1411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71.3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0DC999-86E5-42E3-8CB0-7034AEA49DEB}"/>
              </a:ext>
            </a:extLst>
          </p:cNvPr>
          <p:cNvSpPr txBox="1"/>
          <p:nvPr/>
        </p:nvSpPr>
        <p:spPr>
          <a:xfrm>
            <a:off x="8015383" y="2744245"/>
            <a:ext cx="1173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B57CEF-A9BA-4720-91DF-71BB53019D28}"/>
              </a:ext>
            </a:extLst>
          </p:cNvPr>
          <p:cNvSpPr txBox="1"/>
          <p:nvPr/>
        </p:nvSpPr>
        <p:spPr>
          <a:xfrm>
            <a:off x="3287826" y="2562012"/>
            <a:ext cx="1577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2.2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20A9AD-28E1-44E1-898F-54342CB9D4F9}"/>
              </a:ext>
            </a:extLst>
          </p:cNvPr>
          <p:cNvSpPr txBox="1"/>
          <p:nvPr/>
        </p:nvSpPr>
        <p:spPr>
          <a:xfrm>
            <a:off x="6384191" y="2562013"/>
            <a:ext cx="1577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10.4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5048EF-0990-407D-A4F9-0499D07FB5FD}"/>
              </a:ext>
            </a:extLst>
          </p:cNvPr>
          <p:cNvSpPr txBox="1">
            <a:spLocks/>
          </p:cNvSpPr>
          <p:nvPr/>
        </p:nvSpPr>
        <p:spPr>
          <a:xfrm>
            <a:off x="647324" y="4476860"/>
            <a:ext cx="10894176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Remember that </a:t>
            </a:r>
            <a:r>
              <a:rPr lang="en-GB" b="1" dirty="0"/>
              <a:t>Ascending</a:t>
            </a:r>
            <a:r>
              <a:rPr lang="en-GB" dirty="0"/>
              <a:t> means getting higher.</a:t>
            </a:r>
          </a:p>
        </p:txBody>
      </p:sp>
    </p:spTree>
    <p:extLst>
      <p:ext uri="{BB962C8B-B14F-4D97-AF65-F5344CB8AC3E}">
        <p14:creationId xmlns:p14="http://schemas.microsoft.com/office/powerpoint/2010/main" val="414906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260D8-E3A9-4F33-A642-831CD09B6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 the following Numbers into </a:t>
            </a:r>
            <a:r>
              <a:rPr lang="en-GB" b="1" dirty="0"/>
              <a:t>ascending</a:t>
            </a:r>
            <a:r>
              <a:rPr lang="en-GB" dirty="0"/>
              <a:t> order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D0FEF1-60AC-44FE-9334-9CF01B25239B}"/>
              </a:ext>
            </a:extLst>
          </p:cNvPr>
          <p:cNvSpPr txBox="1"/>
          <p:nvPr/>
        </p:nvSpPr>
        <p:spPr>
          <a:xfrm>
            <a:off x="4683298" y="4946405"/>
            <a:ext cx="2045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0.2345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1C7633-AE60-4891-9A13-81A937223A85}"/>
              </a:ext>
            </a:extLst>
          </p:cNvPr>
          <p:cNvSpPr txBox="1"/>
          <p:nvPr/>
        </p:nvSpPr>
        <p:spPr>
          <a:xfrm>
            <a:off x="3166311" y="3997915"/>
            <a:ext cx="1682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2.345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95EF1F-6631-4EEC-B42D-5FC8FEC45570}"/>
              </a:ext>
            </a:extLst>
          </p:cNvPr>
          <p:cNvSpPr txBox="1"/>
          <p:nvPr/>
        </p:nvSpPr>
        <p:spPr>
          <a:xfrm>
            <a:off x="5099386" y="2775284"/>
            <a:ext cx="1682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234.5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5C5276-B632-40C1-9DCA-826686F1D9C4}"/>
              </a:ext>
            </a:extLst>
          </p:cNvPr>
          <p:cNvSpPr txBox="1"/>
          <p:nvPr/>
        </p:nvSpPr>
        <p:spPr>
          <a:xfrm>
            <a:off x="6994779" y="4008521"/>
            <a:ext cx="1577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23.45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F2E63-1A6A-453B-B730-8E9ACCEF3BE5}"/>
              </a:ext>
            </a:extLst>
          </p:cNvPr>
          <p:cNvSpPr txBox="1"/>
          <p:nvPr/>
        </p:nvSpPr>
        <p:spPr>
          <a:xfrm>
            <a:off x="1484313" y="2847328"/>
            <a:ext cx="1577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2345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0DC999-86E5-42E3-8CB0-7034AEA49DEB}"/>
              </a:ext>
            </a:extLst>
          </p:cNvPr>
          <p:cNvSpPr txBox="1"/>
          <p:nvPr/>
        </p:nvSpPr>
        <p:spPr>
          <a:xfrm>
            <a:off x="1141413" y="5015164"/>
            <a:ext cx="1920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1.2345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B57CEF-A9BA-4720-91DF-71BB53019D28}"/>
              </a:ext>
            </a:extLst>
          </p:cNvPr>
          <p:cNvSpPr txBox="1"/>
          <p:nvPr/>
        </p:nvSpPr>
        <p:spPr>
          <a:xfrm>
            <a:off x="8740942" y="2644230"/>
            <a:ext cx="1966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3.2345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20A9AD-28E1-44E1-898F-54342CB9D4F9}"/>
              </a:ext>
            </a:extLst>
          </p:cNvPr>
          <p:cNvSpPr txBox="1"/>
          <p:nvPr/>
        </p:nvSpPr>
        <p:spPr>
          <a:xfrm>
            <a:off x="9041731" y="4914901"/>
            <a:ext cx="2283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45.23</a:t>
            </a:r>
          </a:p>
        </p:txBody>
      </p:sp>
    </p:spTree>
    <p:extLst>
      <p:ext uri="{BB962C8B-B14F-4D97-AF65-F5344CB8AC3E}">
        <p14:creationId xmlns:p14="http://schemas.microsoft.com/office/powerpoint/2010/main" val="3392583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260D8-E3A9-4F33-A642-831CD09B6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 the following Numbers into </a:t>
            </a:r>
            <a:r>
              <a:rPr lang="en-GB" b="1" dirty="0"/>
              <a:t>ascending</a:t>
            </a:r>
            <a:r>
              <a:rPr lang="en-GB" dirty="0"/>
              <a:t> order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D0FEF1-60AC-44FE-9334-9CF01B25239B}"/>
              </a:ext>
            </a:extLst>
          </p:cNvPr>
          <p:cNvSpPr txBox="1"/>
          <p:nvPr/>
        </p:nvSpPr>
        <p:spPr>
          <a:xfrm>
            <a:off x="2666797" y="2511689"/>
            <a:ext cx="2045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0.2345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1C7633-AE60-4891-9A13-81A937223A85}"/>
              </a:ext>
            </a:extLst>
          </p:cNvPr>
          <p:cNvSpPr txBox="1"/>
          <p:nvPr/>
        </p:nvSpPr>
        <p:spPr>
          <a:xfrm>
            <a:off x="2785901" y="3885626"/>
            <a:ext cx="1682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2.345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95EF1F-6631-4EEC-B42D-5FC8FEC45570}"/>
              </a:ext>
            </a:extLst>
          </p:cNvPr>
          <p:cNvSpPr txBox="1"/>
          <p:nvPr/>
        </p:nvSpPr>
        <p:spPr>
          <a:xfrm>
            <a:off x="7064962" y="3808351"/>
            <a:ext cx="1682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234.5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5C5276-B632-40C1-9DCA-826686F1D9C4}"/>
              </a:ext>
            </a:extLst>
          </p:cNvPr>
          <p:cNvSpPr txBox="1"/>
          <p:nvPr/>
        </p:nvSpPr>
        <p:spPr>
          <a:xfrm>
            <a:off x="7064962" y="2455668"/>
            <a:ext cx="1577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23.45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F2E63-1A6A-453B-B730-8E9ACCEF3BE5}"/>
              </a:ext>
            </a:extLst>
          </p:cNvPr>
          <p:cNvSpPr txBox="1"/>
          <p:nvPr/>
        </p:nvSpPr>
        <p:spPr>
          <a:xfrm>
            <a:off x="7064962" y="4600931"/>
            <a:ext cx="1577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2345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0DC999-86E5-42E3-8CB0-7034AEA49DEB}"/>
              </a:ext>
            </a:extLst>
          </p:cNvPr>
          <p:cNvSpPr txBox="1"/>
          <p:nvPr/>
        </p:nvSpPr>
        <p:spPr>
          <a:xfrm>
            <a:off x="2666797" y="3215941"/>
            <a:ext cx="1920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1.2345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B57CEF-A9BA-4720-91DF-71BB53019D28}"/>
              </a:ext>
            </a:extLst>
          </p:cNvPr>
          <p:cNvSpPr txBox="1"/>
          <p:nvPr/>
        </p:nvSpPr>
        <p:spPr>
          <a:xfrm>
            <a:off x="2778489" y="4577792"/>
            <a:ext cx="1966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3.2345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20A9AD-28E1-44E1-898F-54342CB9D4F9}"/>
              </a:ext>
            </a:extLst>
          </p:cNvPr>
          <p:cNvSpPr txBox="1"/>
          <p:nvPr/>
        </p:nvSpPr>
        <p:spPr>
          <a:xfrm>
            <a:off x="7064962" y="3061390"/>
            <a:ext cx="2283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45.23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6B8F77-EF0B-4AEB-B343-79DE9B789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89" y="6117333"/>
            <a:ext cx="8704932" cy="8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2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21</TotalTime>
  <Words>107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Mesh</vt:lpstr>
      <vt:lpstr>Ordering Decimals</vt:lpstr>
      <vt:lpstr>Put the following Numbers into ascending order</vt:lpstr>
      <vt:lpstr>Put the following Numbers into ascending order</vt:lpstr>
      <vt:lpstr>Put the following Numbers into ascending order</vt:lpstr>
      <vt:lpstr>Put the following Numbers into ascending order</vt:lpstr>
      <vt:lpstr>Put the following Numbers into ascending order</vt:lpstr>
      <vt:lpstr>Put the following Numbers into ascending order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Ordering Decimals</dc:title>
  <dc:creator>Simon H</dc:creator>
  <cp:lastModifiedBy>Simon H</cp:lastModifiedBy>
  <cp:revision>1</cp:revision>
  <dcterms:created xsi:type="dcterms:W3CDTF">2021-09-11T12:03:15Z</dcterms:created>
  <dcterms:modified xsi:type="dcterms:W3CDTF">2021-09-11T12:24:19Z</dcterms:modified>
</cp:coreProperties>
</file>